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77" r:id="rId5"/>
    <p:sldId id="379" r:id="rId6"/>
    <p:sldId id="382" r:id="rId7"/>
    <p:sldId id="390" r:id="rId8"/>
    <p:sldId id="397" r:id="rId9"/>
    <p:sldId id="398" r:id="rId10"/>
    <p:sldId id="400" r:id="rId11"/>
    <p:sldId id="401" r:id="rId12"/>
    <p:sldId id="402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scalle Cup" initials="PC" lastIdx="1" clrIdx="0">
    <p:extLst>
      <p:ext uri="{19B8F6BF-5375-455C-9EA6-DF929625EA0E}">
        <p15:presenceInfo xmlns:p15="http://schemas.microsoft.com/office/powerpoint/2012/main" userId="Pascalle Cu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54A15B-ECC9-4558-9FBC-0A13F84F2302}" v="13" dt="2019-11-19T07:47:52.3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cdf420d-3d1b-463e-9173-44ff0cd1b36a" providerId="ADAL" clId="{E27F0D48-8E3A-432B-9410-7A107B2AAB9A}"/>
    <pc:docChg chg="custSel delSld modSld">
      <pc:chgData name="Pascalle Cup" userId="acdf420d-3d1b-463e-9173-44ff0cd1b36a" providerId="ADAL" clId="{E27F0D48-8E3A-432B-9410-7A107B2AAB9A}" dt="2019-11-18T10:38:39.170" v="1324" actId="20577"/>
      <pc:docMkLst>
        <pc:docMk/>
      </pc:docMkLst>
      <pc:sldChg chg="modSp">
        <pc:chgData name="Pascalle Cup" userId="acdf420d-3d1b-463e-9173-44ff0cd1b36a" providerId="ADAL" clId="{E27F0D48-8E3A-432B-9410-7A107B2AAB9A}" dt="2019-11-18T10:37:25.392" v="1203" actId="20577"/>
        <pc:sldMkLst>
          <pc:docMk/>
          <pc:sldMk cId="360347651" sldId="379"/>
        </pc:sldMkLst>
        <pc:spChg chg="mod">
          <ac:chgData name="Pascalle Cup" userId="acdf420d-3d1b-463e-9173-44ff0cd1b36a" providerId="ADAL" clId="{E27F0D48-8E3A-432B-9410-7A107B2AAB9A}" dt="2019-11-18T10:37:25.392" v="1203" actId="20577"/>
          <ac:spMkLst>
            <pc:docMk/>
            <pc:sldMk cId="360347651" sldId="379"/>
            <ac:spMk id="2" creationId="{AD7A1E74-2150-45BD-8539-A7703471D527}"/>
          </ac:spMkLst>
        </pc:spChg>
      </pc:sldChg>
      <pc:sldChg chg="del">
        <pc:chgData name="Pascalle Cup" userId="acdf420d-3d1b-463e-9173-44ff0cd1b36a" providerId="ADAL" clId="{E27F0D48-8E3A-432B-9410-7A107B2AAB9A}" dt="2019-11-18T10:02:30.330" v="1119" actId="2696"/>
        <pc:sldMkLst>
          <pc:docMk/>
          <pc:sldMk cId="3483570978" sldId="381"/>
        </pc:sldMkLst>
      </pc:sldChg>
      <pc:sldChg chg="addSp delSp modSp">
        <pc:chgData name="Pascalle Cup" userId="acdf420d-3d1b-463e-9173-44ff0cd1b36a" providerId="ADAL" clId="{E27F0D48-8E3A-432B-9410-7A107B2AAB9A}" dt="2019-11-18T09:57:59.861" v="448" actId="207"/>
        <pc:sldMkLst>
          <pc:docMk/>
          <pc:sldMk cId="1885171601" sldId="382"/>
        </pc:sldMkLst>
        <pc:spChg chg="add mod">
          <ac:chgData name="Pascalle Cup" userId="acdf420d-3d1b-463e-9173-44ff0cd1b36a" providerId="ADAL" clId="{E27F0D48-8E3A-432B-9410-7A107B2AAB9A}" dt="2019-11-18T09:57:59.861" v="448" actId="207"/>
          <ac:spMkLst>
            <pc:docMk/>
            <pc:sldMk cId="1885171601" sldId="382"/>
            <ac:spMk id="2" creationId="{D23154DC-D254-473D-9D73-3F78AB4E6BDF}"/>
          </ac:spMkLst>
        </pc:spChg>
        <pc:spChg chg="del">
          <ac:chgData name="Pascalle Cup" userId="acdf420d-3d1b-463e-9173-44ff0cd1b36a" providerId="ADAL" clId="{E27F0D48-8E3A-432B-9410-7A107B2AAB9A}" dt="2019-11-18T09:57:28.309" v="412" actId="478"/>
          <ac:spMkLst>
            <pc:docMk/>
            <pc:sldMk cId="1885171601" sldId="382"/>
            <ac:spMk id="5" creationId="{5AC771FA-1D94-4A33-909A-A17B937BFEAC}"/>
          </ac:spMkLst>
        </pc:spChg>
      </pc:sldChg>
      <pc:sldChg chg="del">
        <pc:chgData name="Pascalle Cup" userId="acdf420d-3d1b-463e-9173-44ff0cd1b36a" providerId="ADAL" clId="{E27F0D48-8E3A-432B-9410-7A107B2AAB9A}" dt="2019-11-18T10:02:25.821" v="1117" actId="2696"/>
        <pc:sldMkLst>
          <pc:docMk/>
          <pc:sldMk cId="931709241" sldId="387"/>
        </pc:sldMkLst>
      </pc:sldChg>
      <pc:sldChg chg="del">
        <pc:chgData name="Pascalle Cup" userId="acdf420d-3d1b-463e-9173-44ff0cd1b36a" providerId="ADAL" clId="{E27F0D48-8E3A-432B-9410-7A107B2AAB9A}" dt="2019-11-18T10:02:31.816" v="1120" actId="2696"/>
        <pc:sldMkLst>
          <pc:docMk/>
          <pc:sldMk cId="1639705824" sldId="388"/>
        </pc:sldMkLst>
      </pc:sldChg>
      <pc:sldChg chg="delSp modSp">
        <pc:chgData name="Pascalle Cup" userId="acdf420d-3d1b-463e-9173-44ff0cd1b36a" providerId="ADAL" clId="{E27F0D48-8E3A-432B-9410-7A107B2AAB9A}" dt="2019-11-18T10:37:33.672" v="1216" actId="20577"/>
        <pc:sldMkLst>
          <pc:docMk/>
          <pc:sldMk cId="1576531441" sldId="390"/>
        </pc:sldMkLst>
        <pc:spChg chg="mod">
          <ac:chgData name="Pascalle Cup" userId="acdf420d-3d1b-463e-9173-44ff0cd1b36a" providerId="ADAL" clId="{E27F0D48-8E3A-432B-9410-7A107B2AAB9A}" dt="2019-11-18T10:37:33.672" v="1216" actId="20577"/>
          <ac:spMkLst>
            <pc:docMk/>
            <pc:sldMk cId="1576531441" sldId="390"/>
            <ac:spMk id="2" creationId="{85DA2B64-4806-435C-BAAD-C5052C27BF90}"/>
          </ac:spMkLst>
        </pc:spChg>
        <pc:spChg chg="del">
          <ac:chgData name="Pascalle Cup" userId="acdf420d-3d1b-463e-9173-44ff0cd1b36a" providerId="ADAL" clId="{E27F0D48-8E3A-432B-9410-7A107B2AAB9A}" dt="2019-11-18T09:58:26.465" v="558" actId="478"/>
          <ac:spMkLst>
            <pc:docMk/>
            <pc:sldMk cId="1576531441" sldId="390"/>
            <ac:spMk id="4" creationId="{6C28999F-50E0-43F6-BD4D-0393619DB38A}"/>
          </ac:spMkLst>
        </pc:spChg>
        <pc:picChg chg="del">
          <ac:chgData name="Pascalle Cup" userId="acdf420d-3d1b-463e-9173-44ff0cd1b36a" providerId="ADAL" clId="{E27F0D48-8E3A-432B-9410-7A107B2AAB9A}" dt="2019-11-18T09:58:25.604" v="557" actId="478"/>
          <ac:picMkLst>
            <pc:docMk/>
            <pc:sldMk cId="1576531441" sldId="390"/>
            <ac:picMk id="3" creationId="{29B2E52B-A56F-4CF6-B5BA-52D4BC3DC79E}"/>
          </ac:picMkLst>
        </pc:picChg>
        <pc:picChg chg="mod">
          <ac:chgData name="Pascalle Cup" userId="acdf420d-3d1b-463e-9173-44ff0cd1b36a" providerId="ADAL" clId="{E27F0D48-8E3A-432B-9410-7A107B2AAB9A}" dt="2019-11-18T09:58:29.092" v="559" actId="1076"/>
          <ac:picMkLst>
            <pc:docMk/>
            <pc:sldMk cId="1576531441" sldId="390"/>
            <ac:picMk id="6" creationId="{78E441C4-5007-4836-879C-0DFFB1A7134A}"/>
          </ac:picMkLst>
        </pc:picChg>
      </pc:sldChg>
      <pc:sldChg chg="del">
        <pc:chgData name="Pascalle Cup" userId="acdf420d-3d1b-463e-9173-44ff0cd1b36a" providerId="ADAL" clId="{E27F0D48-8E3A-432B-9410-7A107B2AAB9A}" dt="2019-11-18T10:02:17.382" v="1113" actId="2696"/>
        <pc:sldMkLst>
          <pc:docMk/>
          <pc:sldMk cId="458409143" sldId="391"/>
        </pc:sldMkLst>
      </pc:sldChg>
      <pc:sldChg chg="del">
        <pc:chgData name="Pascalle Cup" userId="acdf420d-3d1b-463e-9173-44ff0cd1b36a" providerId="ADAL" clId="{E27F0D48-8E3A-432B-9410-7A107B2AAB9A}" dt="2019-11-18T10:02:19.624" v="1114" actId="2696"/>
        <pc:sldMkLst>
          <pc:docMk/>
          <pc:sldMk cId="2263163749" sldId="392"/>
        </pc:sldMkLst>
      </pc:sldChg>
      <pc:sldChg chg="del">
        <pc:chgData name="Pascalle Cup" userId="acdf420d-3d1b-463e-9173-44ff0cd1b36a" providerId="ADAL" clId="{E27F0D48-8E3A-432B-9410-7A107B2AAB9A}" dt="2019-11-18T10:02:22.525" v="1115" actId="2696"/>
        <pc:sldMkLst>
          <pc:docMk/>
          <pc:sldMk cId="625002230" sldId="393"/>
        </pc:sldMkLst>
      </pc:sldChg>
      <pc:sldChg chg="del">
        <pc:chgData name="Pascalle Cup" userId="acdf420d-3d1b-463e-9173-44ff0cd1b36a" providerId="ADAL" clId="{E27F0D48-8E3A-432B-9410-7A107B2AAB9A}" dt="2019-11-18T10:02:23.826" v="1116" actId="2696"/>
        <pc:sldMkLst>
          <pc:docMk/>
          <pc:sldMk cId="3235311662" sldId="394"/>
        </pc:sldMkLst>
      </pc:sldChg>
      <pc:sldChg chg="del">
        <pc:chgData name="Pascalle Cup" userId="acdf420d-3d1b-463e-9173-44ff0cd1b36a" providerId="ADAL" clId="{E27F0D48-8E3A-432B-9410-7A107B2AAB9A}" dt="2019-11-18T10:02:28.406" v="1118" actId="2696"/>
        <pc:sldMkLst>
          <pc:docMk/>
          <pc:sldMk cId="831772830" sldId="395"/>
        </pc:sldMkLst>
      </pc:sldChg>
      <pc:sldChg chg="del">
        <pc:chgData name="Pascalle Cup" userId="acdf420d-3d1b-463e-9173-44ff0cd1b36a" providerId="ADAL" clId="{E27F0D48-8E3A-432B-9410-7A107B2AAB9A}" dt="2019-11-18T10:37:01.963" v="1182" actId="2696"/>
        <pc:sldMkLst>
          <pc:docMk/>
          <pc:sldMk cId="3744524702" sldId="396"/>
        </pc:sldMkLst>
      </pc:sldChg>
      <pc:sldChg chg="delSp modSp del">
        <pc:chgData name="Pascalle Cup" userId="acdf420d-3d1b-463e-9173-44ff0cd1b36a" providerId="ADAL" clId="{E27F0D48-8E3A-432B-9410-7A107B2AAB9A}" dt="2019-11-18T09:58:55.053" v="563" actId="2696"/>
        <pc:sldMkLst>
          <pc:docMk/>
          <pc:sldMk cId="718961108" sldId="399"/>
        </pc:sldMkLst>
        <pc:spChg chg="del">
          <ac:chgData name="Pascalle Cup" userId="acdf420d-3d1b-463e-9173-44ff0cd1b36a" providerId="ADAL" clId="{E27F0D48-8E3A-432B-9410-7A107B2AAB9A}" dt="2019-11-18T09:58:35.537" v="560" actId="478"/>
          <ac:spMkLst>
            <pc:docMk/>
            <pc:sldMk cId="718961108" sldId="399"/>
            <ac:spMk id="2" creationId="{4C743C7A-4783-4FD5-953A-E73BC904BD50}"/>
          </ac:spMkLst>
        </pc:spChg>
        <pc:spChg chg="del">
          <ac:chgData name="Pascalle Cup" userId="acdf420d-3d1b-463e-9173-44ff0cd1b36a" providerId="ADAL" clId="{E27F0D48-8E3A-432B-9410-7A107B2AAB9A}" dt="2019-11-18T09:58:37.484" v="561" actId="478"/>
          <ac:spMkLst>
            <pc:docMk/>
            <pc:sldMk cId="718961108" sldId="399"/>
            <ac:spMk id="3" creationId="{8C236B04-F50F-4860-9109-4D41DD27D50E}"/>
          </ac:spMkLst>
        </pc:spChg>
        <pc:spChg chg="mod">
          <ac:chgData name="Pascalle Cup" userId="acdf420d-3d1b-463e-9173-44ff0cd1b36a" providerId="ADAL" clId="{E27F0D48-8E3A-432B-9410-7A107B2AAB9A}" dt="2019-11-18T09:58:41.580" v="562" actId="1076"/>
          <ac:spMkLst>
            <pc:docMk/>
            <pc:sldMk cId="718961108" sldId="399"/>
            <ac:spMk id="4" creationId="{9FFFA13B-44CA-4582-B463-E699A6C60BDB}"/>
          </ac:spMkLst>
        </pc:spChg>
      </pc:sldChg>
      <pc:sldChg chg="addSp modSp">
        <pc:chgData name="Pascalle Cup" userId="acdf420d-3d1b-463e-9173-44ff0cd1b36a" providerId="ADAL" clId="{E27F0D48-8E3A-432B-9410-7A107B2AAB9A}" dt="2019-11-18T10:38:39.170" v="1324" actId="20577"/>
        <pc:sldMkLst>
          <pc:docMk/>
          <pc:sldMk cId="1103095826" sldId="400"/>
        </pc:sldMkLst>
        <pc:spChg chg="add mod">
          <ac:chgData name="Pascalle Cup" userId="acdf420d-3d1b-463e-9173-44ff0cd1b36a" providerId="ADAL" clId="{E27F0D48-8E3A-432B-9410-7A107B2AAB9A}" dt="2019-11-18T10:38:39.170" v="1324" actId="20577"/>
          <ac:spMkLst>
            <pc:docMk/>
            <pc:sldMk cId="1103095826" sldId="400"/>
            <ac:spMk id="2" creationId="{5F67602C-C667-40C9-AE88-A55A51FFF2B3}"/>
          </ac:spMkLst>
        </pc:spChg>
        <pc:picChg chg="add mod">
          <ac:chgData name="Pascalle Cup" userId="acdf420d-3d1b-463e-9173-44ff0cd1b36a" providerId="ADAL" clId="{E27F0D48-8E3A-432B-9410-7A107B2AAB9A}" dt="2019-11-18T10:38:36.513" v="1321" actId="1076"/>
          <ac:picMkLst>
            <pc:docMk/>
            <pc:sldMk cId="1103095826" sldId="400"/>
            <ac:picMk id="3" creationId="{10017EC4-3ED6-458C-8552-BE56B27AB073}"/>
          </ac:picMkLst>
        </pc:picChg>
      </pc:sldChg>
      <pc:sldChg chg="addSp modSp">
        <pc:chgData name="Pascalle Cup" userId="acdf420d-3d1b-463e-9173-44ff0cd1b36a" providerId="ADAL" clId="{E27F0D48-8E3A-432B-9410-7A107B2AAB9A}" dt="2019-11-18T10:36:50.281" v="1181" actId="1076"/>
        <pc:sldMkLst>
          <pc:docMk/>
          <pc:sldMk cId="772879459" sldId="401"/>
        </pc:sldMkLst>
        <pc:spChg chg="add mod">
          <ac:chgData name="Pascalle Cup" userId="acdf420d-3d1b-463e-9173-44ff0cd1b36a" providerId="ADAL" clId="{E27F0D48-8E3A-432B-9410-7A107B2AAB9A}" dt="2019-11-18T10:36:50.281" v="1181" actId="1076"/>
          <ac:spMkLst>
            <pc:docMk/>
            <pc:sldMk cId="772879459" sldId="401"/>
            <ac:spMk id="2" creationId="{3ED38BA7-D7F5-46D8-89FE-2436F2AC616B}"/>
          </ac:spMkLst>
        </pc:spChg>
        <pc:picChg chg="add mod">
          <ac:chgData name="Pascalle Cup" userId="acdf420d-3d1b-463e-9173-44ff0cd1b36a" providerId="ADAL" clId="{E27F0D48-8E3A-432B-9410-7A107B2AAB9A}" dt="2019-11-18T10:36:44.457" v="1180" actId="1076"/>
          <ac:picMkLst>
            <pc:docMk/>
            <pc:sldMk cId="772879459" sldId="401"/>
            <ac:picMk id="3" creationId="{7E2518CB-859F-4676-8BED-DB368EF39F07}"/>
          </ac:picMkLst>
        </pc:picChg>
      </pc:sldChg>
    </pc:docChg>
  </pc:docChgLst>
  <pc:docChgLst>
    <pc:chgData name="Pascalle Cup" userId="acdf420d-3d1b-463e-9173-44ff0cd1b36a" providerId="ADAL" clId="{5554A15B-ECC9-4558-9FBC-0A13F84F2302}"/>
    <pc:docChg chg="custSel addSld modSld">
      <pc:chgData name="Pascalle Cup" userId="acdf420d-3d1b-463e-9173-44ff0cd1b36a" providerId="ADAL" clId="{5554A15B-ECC9-4558-9FBC-0A13F84F2302}" dt="2019-11-29T14:33:48.104" v="685" actId="1076"/>
      <pc:docMkLst>
        <pc:docMk/>
      </pc:docMkLst>
      <pc:sldChg chg="modSp">
        <pc:chgData name="Pascalle Cup" userId="acdf420d-3d1b-463e-9173-44ff0cd1b36a" providerId="ADAL" clId="{5554A15B-ECC9-4558-9FBC-0A13F84F2302}" dt="2019-11-29T14:33:48.104" v="685" actId="1076"/>
        <pc:sldMkLst>
          <pc:docMk/>
          <pc:sldMk cId="1793067045" sldId="377"/>
        </pc:sldMkLst>
        <pc:spChg chg="mod">
          <ac:chgData name="Pascalle Cup" userId="acdf420d-3d1b-463e-9173-44ff0cd1b36a" providerId="ADAL" clId="{5554A15B-ECC9-4558-9FBC-0A13F84F2302}" dt="2019-11-29T14:33:48.104" v="685" actId="1076"/>
          <ac:spMkLst>
            <pc:docMk/>
            <pc:sldMk cId="1793067045" sldId="377"/>
            <ac:spMk id="2" creationId="{9F3D19C5-6E8A-43E8-A3BC-7672C71C56E5}"/>
          </ac:spMkLst>
        </pc:spChg>
        <pc:spChg chg="mod">
          <ac:chgData name="Pascalle Cup" userId="acdf420d-3d1b-463e-9173-44ff0cd1b36a" providerId="ADAL" clId="{5554A15B-ECC9-4558-9FBC-0A13F84F2302}" dt="2019-11-29T14:32:02.020" v="390" actId="6549"/>
          <ac:spMkLst>
            <pc:docMk/>
            <pc:sldMk cId="1793067045" sldId="377"/>
            <ac:spMk id="8" creationId="{09005DAC-FEA5-473D-9DDF-630071BC1C51}"/>
          </ac:spMkLst>
        </pc:spChg>
      </pc:sldChg>
      <pc:sldChg chg="modSp">
        <pc:chgData name="Pascalle Cup" userId="acdf420d-3d1b-463e-9173-44ff0cd1b36a" providerId="ADAL" clId="{5554A15B-ECC9-4558-9FBC-0A13F84F2302}" dt="2019-11-19T07:45:02.280" v="0" actId="20577"/>
        <pc:sldMkLst>
          <pc:docMk/>
          <pc:sldMk cId="1103095826" sldId="400"/>
        </pc:sldMkLst>
        <pc:spChg chg="mod">
          <ac:chgData name="Pascalle Cup" userId="acdf420d-3d1b-463e-9173-44ff0cd1b36a" providerId="ADAL" clId="{5554A15B-ECC9-4558-9FBC-0A13F84F2302}" dt="2019-11-19T07:45:02.280" v="0" actId="20577"/>
          <ac:spMkLst>
            <pc:docMk/>
            <pc:sldMk cId="1103095826" sldId="400"/>
            <ac:spMk id="2" creationId="{5F67602C-C667-40C9-AE88-A55A51FFF2B3}"/>
          </ac:spMkLst>
        </pc:spChg>
      </pc:sldChg>
      <pc:sldChg chg="addSp modSp add">
        <pc:chgData name="Pascalle Cup" userId="acdf420d-3d1b-463e-9173-44ff0cd1b36a" providerId="ADAL" clId="{5554A15B-ECC9-4558-9FBC-0A13F84F2302}" dt="2019-11-19T07:48:09.295" v="355" actId="1440"/>
        <pc:sldMkLst>
          <pc:docMk/>
          <pc:sldMk cId="1200928647" sldId="402"/>
        </pc:sldMkLst>
        <pc:spChg chg="add mod">
          <ac:chgData name="Pascalle Cup" userId="acdf420d-3d1b-463e-9173-44ff0cd1b36a" providerId="ADAL" clId="{5554A15B-ECC9-4558-9FBC-0A13F84F2302}" dt="2019-11-19T07:48:04.560" v="354" actId="1076"/>
          <ac:spMkLst>
            <pc:docMk/>
            <pc:sldMk cId="1200928647" sldId="402"/>
            <ac:spMk id="2" creationId="{A8FCAB80-C358-4DDF-9A64-0A333B350D9A}"/>
          </ac:spMkLst>
        </pc:spChg>
        <pc:picChg chg="add mod">
          <ac:chgData name="Pascalle Cup" userId="acdf420d-3d1b-463e-9173-44ff0cd1b36a" providerId="ADAL" clId="{5554A15B-ECC9-4558-9FBC-0A13F84F2302}" dt="2019-11-19T07:48:09.295" v="355" actId="1440"/>
          <ac:picMkLst>
            <pc:docMk/>
            <pc:sldMk cId="1200928647" sldId="402"/>
            <ac:picMk id="3" creationId="{9C166E75-C4E3-47FF-890A-A418E9B5296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6829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3925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78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0474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864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462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6258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1169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657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8057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D0DF-6525-4DBA-86C1-2BE34BA5B55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189884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0701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09005DAC-FEA5-473D-9DDF-630071BC1C51}"/>
              </a:ext>
            </a:extLst>
          </p:cNvPr>
          <p:cNvSpPr txBox="1"/>
          <p:nvPr/>
        </p:nvSpPr>
        <p:spPr>
          <a:xfrm>
            <a:off x="3841697" y="2097359"/>
            <a:ext cx="624202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800" b="1" dirty="0">
                <a:solidFill>
                  <a:schemeClr val="accent6"/>
                </a:solidFill>
              </a:rPr>
              <a:t>LJ2 P2: L&amp;O  </a:t>
            </a:r>
          </a:p>
          <a:p>
            <a:pPr algn="r"/>
            <a:r>
              <a:rPr lang="nl-NL" sz="2400" b="1" dirty="0">
                <a:solidFill>
                  <a:schemeClr val="accent6"/>
                </a:solidFill>
              </a:rPr>
              <a:t>Maandag 2 december </a:t>
            </a:r>
          </a:p>
          <a:p>
            <a:pPr algn="r"/>
            <a:r>
              <a:rPr lang="nl-NL" sz="2400" b="1" dirty="0">
                <a:solidFill>
                  <a:schemeClr val="accent6"/>
                </a:solidFill>
              </a:rPr>
              <a:t>Thema van de week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9F3D19C5-6E8A-43E8-A3BC-7672C71C56E5}"/>
              </a:ext>
            </a:extLst>
          </p:cNvPr>
          <p:cNvSpPr/>
          <p:nvPr/>
        </p:nvSpPr>
        <p:spPr>
          <a:xfrm>
            <a:off x="3194156" y="3498758"/>
            <a:ext cx="719299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nl-NL" sz="4800" b="1" dirty="0">
                <a:latin typeface="Bradley Hand ITC" panose="03070402050302030203" pitchFamily="66" charset="0"/>
              </a:rPr>
              <a:t>Ondernemen; algemeen </a:t>
            </a:r>
          </a:p>
          <a:p>
            <a:pPr algn="r"/>
            <a:r>
              <a:rPr lang="nl-NL" sz="4800" b="1" dirty="0">
                <a:latin typeface="Bradley Hand ITC" panose="03070402050302030203" pitchFamily="66" charset="0"/>
              </a:rPr>
              <a:t>Onderzoeken en verkennen</a:t>
            </a:r>
          </a:p>
        </p:txBody>
      </p:sp>
    </p:spTree>
    <p:extLst>
      <p:ext uri="{BB962C8B-B14F-4D97-AF65-F5344CB8AC3E}">
        <p14:creationId xmlns:p14="http://schemas.microsoft.com/office/powerpoint/2010/main" val="1793067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AD7A1E74-2150-45BD-8539-A7703471D527}"/>
              </a:ext>
            </a:extLst>
          </p:cNvPr>
          <p:cNvSpPr txBox="1"/>
          <p:nvPr/>
        </p:nvSpPr>
        <p:spPr>
          <a:xfrm>
            <a:off x="1892652" y="1860752"/>
            <a:ext cx="8859184" cy="443198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nl-NL" sz="2400" b="1" dirty="0">
                <a:solidFill>
                  <a:schemeClr val="accent6"/>
                </a:solidFill>
              </a:rPr>
              <a:t>Programma van vandaag:</a:t>
            </a:r>
          </a:p>
          <a:p>
            <a:endParaRPr lang="nl-NL" sz="2400" b="1" dirty="0">
              <a:cs typeface="Calibri"/>
            </a:endParaRPr>
          </a:p>
          <a:p>
            <a:pPr marL="457200" indent="-457200">
              <a:buAutoNum type="arabicPeriod"/>
            </a:pPr>
            <a:r>
              <a:rPr lang="nl-NL" sz="2400" dirty="0">
                <a:cs typeface="Calibri"/>
              </a:rPr>
              <a:t>Hoe ziet deze week er voor jullie uit</a:t>
            </a:r>
          </a:p>
          <a:p>
            <a:pPr marL="457200" indent="-457200">
              <a:buAutoNum type="arabicPeriod"/>
            </a:pPr>
            <a:r>
              <a:rPr lang="nl-NL" sz="2400" dirty="0">
                <a:cs typeface="Calibri"/>
              </a:rPr>
              <a:t>Eigen doelen voor deze periode </a:t>
            </a:r>
          </a:p>
          <a:p>
            <a:pPr marL="457200" indent="-457200">
              <a:buAutoNum type="arabicPeriod"/>
            </a:pPr>
            <a:r>
              <a:rPr lang="nl-NL" sz="2400" dirty="0">
                <a:cs typeface="Calibri"/>
              </a:rPr>
              <a:t>Plannen van alle activiteiten en deadlines voor deze periode  en eigen planning maken </a:t>
            </a:r>
          </a:p>
          <a:p>
            <a:pPr marL="457200" indent="-457200">
              <a:buAutoNum type="arabicPeriod"/>
            </a:pPr>
            <a:r>
              <a:rPr lang="nl-NL" sz="2400" dirty="0">
                <a:cs typeface="Calibri"/>
              </a:rPr>
              <a:t>Afronding. </a:t>
            </a:r>
          </a:p>
          <a:p>
            <a:pPr marL="342900" indent="-342900">
              <a:buAutoNum type="arabicParenR"/>
            </a:pPr>
            <a:endParaRPr lang="nl-NL" sz="2400" dirty="0">
              <a:cs typeface="Calibri"/>
            </a:endParaRPr>
          </a:p>
          <a:p>
            <a:pPr marL="342900" indent="-342900">
              <a:buAutoNum type="arabicParenR"/>
            </a:pPr>
            <a:endParaRPr lang="nl-NL" dirty="0">
              <a:cs typeface="Calibri"/>
            </a:endParaRPr>
          </a:p>
          <a:p>
            <a:pPr marL="342900" indent="-342900">
              <a:buAutoNum type="arabicParenR"/>
            </a:pPr>
            <a:endParaRPr lang="nl-NL" dirty="0">
              <a:cs typeface="Calibri"/>
            </a:endParaRPr>
          </a:p>
          <a:p>
            <a:pPr marL="342900" indent="-342900">
              <a:buAutoNum type="arabicParenR"/>
            </a:pPr>
            <a:endParaRPr lang="nl-NL" dirty="0">
              <a:cs typeface="Calibri"/>
            </a:endParaRPr>
          </a:p>
          <a:p>
            <a:endParaRPr lang="nl-NL" dirty="0">
              <a:cs typeface="Calibri"/>
            </a:endParaRPr>
          </a:p>
          <a:p>
            <a:endParaRPr lang="nl-NL" dirty="0">
              <a:cs typeface="Calibri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AA66C732-C775-4442-BB24-D622972665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9773" y="383510"/>
            <a:ext cx="212407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47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D23154DC-D254-473D-9D73-3F78AB4E6BDF}"/>
              </a:ext>
            </a:extLst>
          </p:cNvPr>
          <p:cNvSpPr txBox="1"/>
          <p:nvPr/>
        </p:nvSpPr>
        <p:spPr>
          <a:xfrm>
            <a:off x="1027521" y="1197204"/>
            <a:ext cx="76545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solidFill>
                  <a:schemeClr val="accent6"/>
                </a:solidFill>
              </a:rPr>
              <a:t>Deze week ziet er zo uit: </a:t>
            </a:r>
          </a:p>
        </p:txBody>
      </p:sp>
    </p:spTree>
    <p:extLst>
      <p:ext uri="{BB962C8B-B14F-4D97-AF65-F5344CB8AC3E}">
        <p14:creationId xmlns:p14="http://schemas.microsoft.com/office/powerpoint/2010/main" val="1885171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85DA2B64-4806-435C-BAAD-C5052C27BF90}"/>
              </a:ext>
            </a:extLst>
          </p:cNvPr>
          <p:cNvSpPr/>
          <p:nvPr/>
        </p:nvSpPr>
        <p:spPr>
          <a:xfrm>
            <a:off x="1294615" y="1248754"/>
            <a:ext cx="900888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>
                <a:solidFill>
                  <a:schemeClr val="accent6"/>
                </a:solidFill>
                <a:cs typeface="Calibri"/>
              </a:rPr>
              <a:t>Eigen ontwikkelingsdoelen stellen voor deze periode: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8E441C4-5007-4836-879C-0DFFB1A713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394" r="15883"/>
          <a:stretch/>
        </p:blipFill>
        <p:spPr>
          <a:xfrm>
            <a:off x="5260158" y="1787363"/>
            <a:ext cx="5194168" cy="493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531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0AD0ED38-CD52-42AF-818B-C8566B602C84}"/>
              </a:ext>
            </a:extLst>
          </p:cNvPr>
          <p:cNvSpPr/>
          <p:nvPr/>
        </p:nvSpPr>
        <p:spPr>
          <a:xfrm>
            <a:off x="1783237" y="781836"/>
            <a:ext cx="970803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sz="2400" b="1">
                <a:solidFill>
                  <a:srgbClr val="000000"/>
                </a:solidFill>
                <a:latin typeface="Open Sans"/>
              </a:rPr>
              <a:t>Communiceren</a:t>
            </a:r>
            <a:r>
              <a:rPr lang="nl-NL" sz="2400">
                <a:solidFill>
                  <a:srgbClr val="000000"/>
                </a:solidFill>
                <a:latin typeface="Open Sans"/>
              </a:rPr>
              <a:t>: doelgericht boodschappen kunnen overbrengen en begrijpen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>
                <a:solidFill>
                  <a:srgbClr val="000000"/>
                </a:solidFill>
                <a:latin typeface="Open Sans"/>
              </a:rPr>
              <a:t>Samenwerken</a:t>
            </a:r>
            <a:r>
              <a:rPr lang="nl-NL" sz="2400">
                <a:solidFill>
                  <a:srgbClr val="000000"/>
                </a:solidFill>
                <a:latin typeface="Open Sans"/>
              </a:rPr>
              <a:t>: het samen realiseren van een doel en anderen daarbij kunnen aanvullen en ondersteunen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>
                <a:solidFill>
                  <a:srgbClr val="000000"/>
                </a:solidFill>
                <a:latin typeface="Open Sans"/>
              </a:rPr>
              <a:t>Probleemoplossend</a:t>
            </a:r>
            <a:r>
              <a:rPr lang="nl-NL" sz="2400">
                <a:solidFill>
                  <a:srgbClr val="000000"/>
                </a:solidFill>
                <a:latin typeface="Open Sans"/>
              </a:rPr>
              <a:t> </a:t>
            </a:r>
            <a:r>
              <a:rPr lang="nl-NL" sz="2400" b="1">
                <a:solidFill>
                  <a:srgbClr val="000000"/>
                </a:solidFill>
                <a:latin typeface="Open Sans"/>
              </a:rPr>
              <a:t>vermogen</a:t>
            </a:r>
            <a:r>
              <a:rPr lang="nl-NL" sz="2400">
                <a:solidFill>
                  <a:srgbClr val="000000"/>
                </a:solidFill>
                <a:latin typeface="Open Sans"/>
              </a:rPr>
              <a:t>: het vermogen om een probleem te herkennen en daarna tot een plan te komen om het probleem op te lossen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>
                <a:solidFill>
                  <a:srgbClr val="000000"/>
                </a:solidFill>
                <a:latin typeface="Open Sans"/>
              </a:rPr>
              <a:t>Creativiteit</a:t>
            </a:r>
            <a:r>
              <a:rPr lang="nl-NL" sz="2400">
                <a:solidFill>
                  <a:srgbClr val="000000"/>
                </a:solidFill>
                <a:latin typeface="Open Sans"/>
              </a:rPr>
              <a:t>: het vermogen om nieuwe en/of ongebruikelijke maar toepasbare ideeën voor bestaande vraagstukken te vinden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>
                <a:solidFill>
                  <a:srgbClr val="000000"/>
                </a:solidFill>
                <a:latin typeface="Open Sans"/>
              </a:rPr>
              <a:t>Kritisch</a:t>
            </a:r>
            <a:r>
              <a:rPr lang="nl-NL" sz="2400">
                <a:solidFill>
                  <a:srgbClr val="000000"/>
                </a:solidFill>
                <a:latin typeface="Open Sans"/>
              </a:rPr>
              <a:t> </a:t>
            </a:r>
            <a:r>
              <a:rPr lang="nl-NL" sz="2400" b="1">
                <a:solidFill>
                  <a:srgbClr val="000000"/>
                </a:solidFill>
                <a:latin typeface="Open Sans"/>
              </a:rPr>
              <a:t>denken</a:t>
            </a:r>
            <a:r>
              <a:rPr lang="nl-NL" sz="2400">
                <a:solidFill>
                  <a:srgbClr val="000000"/>
                </a:solidFill>
                <a:latin typeface="Open Sans"/>
              </a:rPr>
              <a:t>: het vermogen om zelfstandig te komen tot weloverwogen en beargumenteerde afwegingen, oordelen en beslissingen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>
                <a:solidFill>
                  <a:srgbClr val="000000"/>
                </a:solidFill>
                <a:latin typeface="Open Sans"/>
              </a:rPr>
              <a:t>Sociale en culturele vaardigheden</a:t>
            </a:r>
            <a:r>
              <a:rPr lang="nl-NL" sz="2400">
                <a:solidFill>
                  <a:srgbClr val="000000"/>
                </a:solidFill>
                <a:latin typeface="Open Sans"/>
              </a:rPr>
              <a:t>: het vermogen om effectief te kunnen leren, werken en leven met mensen van verschillende etnische, culturele en sociale achtergronden</a:t>
            </a:r>
          </a:p>
        </p:txBody>
      </p:sp>
    </p:spTree>
    <p:extLst>
      <p:ext uri="{BB962C8B-B14F-4D97-AF65-F5344CB8AC3E}">
        <p14:creationId xmlns:p14="http://schemas.microsoft.com/office/powerpoint/2010/main" val="981427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13502652-2C28-45EA-8784-85ECCC201A75}"/>
              </a:ext>
            </a:extLst>
          </p:cNvPr>
          <p:cNvSpPr/>
          <p:nvPr/>
        </p:nvSpPr>
        <p:spPr>
          <a:xfrm>
            <a:off x="1875935" y="612844"/>
            <a:ext cx="99924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nl-NL" sz="2400" dirty="0">
              <a:solidFill>
                <a:srgbClr val="000000"/>
              </a:solidFill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 dirty="0" err="1">
                <a:solidFill>
                  <a:srgbClr val="000000"/>
                </a:solidFill>
                <a:latin typeface="Open Sans"/>
              </a:rPr>
              <a:t>Ict</a:t>
            </a:r>
            <a:r>
              <a:rPr lang="nl-NL" sz="2400" b="1" dirty="0">
                <a:solidFill>
                  <a:srgbClr val="000000"/>
                </a:solidFill>
                <a:latin typeface="Open Sans"/>
              </a:rPr>
              <a:t>-basisvaardigheden</a:t>
            </a:r>
            <a:r>
              <a:rPr lang="nl-NL" sz="2400" dirty="0">
                <a:solidFill>
                  <a:srgbClr val="000000"/>
                </a:solidFill>
                <a:latin typeface="Open Sans"/>
              </a:rPr>
              <a:t>: de kennis en vaardigheden die nodig zijn om de werking van computers en netwerken te begrijpen en er ook mee om te kunnen gaan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rgbClr val="000000"/>
                </a:solidFill>
                <a:latin typeface="Open Sans"/>
              </a:rPr>
              <a:t>Informatievaardigheden</a:t>
            </a:r>
            <a:r>
              <a:rPr lang="nl-NL" sz="2400" dirty="0">
                <a:solidFill>
                  <a:srgbClr val="000000"/>
                </a:solidFill>
                <a:latin typeface="Open Sans"/>
              </a:rPr>
              <a:t>: een informatiebehoefte kunnen signaleren en analyseren, en op basis hiervan relevante informatie zoeken, selecteren, verwerken en gebruiken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rgbClr val="000000"/>
                </a:solidFill>
                <a:latin typeface="Open Sans"/>
              </a:rPr>
              <a:t>Mediawijsheid</a:t>
            </a:r>
            <a:r>
              <a:rPr lang="nl-NL" sz="2400" dirty="0">
                <a:solidFill>
                  <a:srgbClr val="000000"/>
                </a:solidFill>
                <a:latin typeface="Open Sans"/>
              </a:rPr>
              <a:t>: de kennis, vaardigheden en mentaliteit die nodig zijn om bewust, kritisch en actief om te gaan met media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 dirty="0" err="1">
                <a:solidFill>
                  <a:srgbClr val="000000"/>
                </a:solidFill>
                <a:latin typeface="Open Sans"/>
              </a:rPr>
              <a:t>Computational</a:t>
            </a:r>
            <a:r>
              <a:rPr lang="nl-NL" sz="2400" b="1" dirty="0">
                <a:solidFill>
                  <a:srgbClr val="000000"/>
                </a:solidFill>
                <a:latin typeface="Open Sans"/>
              </a:rPr>
              <a:t> thinking</a:t>
            </a:r>
            <a:r>
              <a:rPr lang="nl-NL" sz="2400" dirty="0">
                <a:solidFill>
                  <a:srgbClr val="000000"/>
                </a:solidFill>
                <a:latin typeface="Open Sans"/>
              </a:rPr>
              <a:t>: problemen zo kunnen formuleren dat het mogelijk wordt om een computer of ander digitaal gereedschap te gebruiken om daarmee het probleem op te lossen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rgbClr val="000000"/>
                </a:solidFill>
                <a:latin typeface="Open Sans"/>
              </a:rPr>
              <a:t>Zelfregulering</a:t>
            </a:r>
            <a:r>
              <a:rPr lang="nl-NL" sz="2400" dirty="0">
                <a:solidFill>
                  <a:srgbClr val="000000"/>
                </a:solidFill>
                <a:latin typeface="Open Sans"/>
              </a:rPr>
              <a:t>: zelfstandig handelen en daarvoor verantwoordelijkheid nemen in de context van een bepaalde situatie/omgeving, rekening houdend met de eigen capaciteiten</a:t>
            </a:r>
          </a:p>
        </p:txBody>
      </p:sp>
    </p:spTree>
    <p:extLst>
      <p:ext uri="{BB962C8B-B14F-4D97-AF65-F5344CB8AC3E}">
        <p14:creationId xmlns:p14="http://schemas.microsoft.com/office/powerpoint/2010/main" val="2139424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5F67602C-C667-40C9-AE88-A55A51FFF2B3}"/>
              </a:ext>
            </a:extLst>
          </p:cNvPr>
          <p:cNvSpPr txBox="1"/>
          <p:nvPr/>
        </p:nvSpPr>
        <p:spPr>
          <a:xfrm>
            <a:off x="4760340" y="612844"/>
            <a:ext cx="692870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400" dirty="0"/>
          </a:p>
          <a:p>
            <a:pPr marL="457200" indent="-457200">
              <a:buAutoNum type="arabicParenR"/>
            </a:pPr>
            <a:r>
              <a:rPr lang="nl-NL" sz="2400" dirty="0"/>
              <a:t>Kies uit deze skills 3 skills uit waar jij aan gaat werken in de komende periode; dat zijn jouw persoonlijke ontwikkelingsdoelen. WAAROM?</a:t>
            </a:r>
          </a:p>
          <a:p>
            <a:pPr marL="457200" indent="-457200">
              <a:buAutoNum type="arabicParenR"/>
            </a:pPr>
            <a:endParaRPr lang="nl-NL" sz="2400" dirty="0"/>
          </a:p>
          <a:p>
            <a:pPr marL="457200" indent="-457200">
              <a:buAutoNum type="arabicParenR"/>
            </a:pPr>
            <a:endParaRPr lang="nl-NL" sz="2400" dirty="0"/>
          </a:p>
          <a:p>
            <a:pPr marL="457200" indent="-457200">
              <a:buAutoNum type="arabicParenR"/>
            </a:pPr>
            <a:r>
              <a:rPr lang="nl-NL" sz="2400" dirty="0"/>
              <a:t>In groepjes per </a:t>
            </a:r>
            <a:r>
              <a:rPr lang="nl-NL" sz="2400" dirty="0" err="1"/>
              <a:t>skill</a:t>
            </a:r>
            <a:r>
              <a:rPr lang="nl-NL" sz="2400" dirty="0"/>
              <a:t> doordenken over de manier waarop je hier aan gaat werken. HOE?</a:t>
            </a:r>
          </a:p>
          <a:p>
            <a:pPr marL="457200" indent="-457200">
              <a:buAutoNum type="arabicParenR"/>
            </a:pPr>
            <a:endParaRPr lang="nl-NL" sz="2400" dirty="0"/>
          </a:p>
          <a:p>
            <a:pPr marL="457200" indent="-457200">
              <a:buAutoNum type="arabicParenR"/>
            </a:pPr>
            <a:endParaRPr lang="nl-NL" sz="2400" dirty="0"/>
          </a:p>
          <a:p>
            <a:pPr marL="457200" indent="-457200">
              <a:buAutoNum type="arabicParenR"/>
            </a:pPr>
            <a:r>
              <a:rPr lang="nl-NL" sz="2400" dirty="0"/>
              <a:t>Bedenk individueel hoe je van je doelen gaat werken (SMART).</a:t>
            </a:r>
          </a:p>
          <a:p>
            <a:endParaRPr lang="nl-NL" sz="2400" dirty="0"/>
          </a:p>
          <a:p>
            <a:r>
              <a:rPr lang="nl-NL" sz="2400" dirty="0"/>
              <a:t>4)    Hoe leg je dit vast in je WIXS? </a:t>
            </a:r>
          </a:p>
          <a:p>
            <a:pPr marL="457200" indent="-457200">
              <a:buAutoNum type="arabicParenR"/>
            </a:pPr>
            <a:endParaRPr lang="nl-NL" sz="2400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0017EC4-3ED6-458C-8552-BE56B27AB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845" y="1041416"/>
            <a:ext cx="3219450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095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3ED38BA7-D7F5-46D8-89FE-2436F2AC616B}"/>
              </a:ext>
            </a:extLst>
          </p:cNvPr>
          <p:cNvSpPr txBox="1"/>
          <p:nvPr/>
        </p:nvSpPr>
        <p:spPr>
          <a:xfrm>
            <a:off x="1998483" y="3129699"/>
            <a:ext cx="7861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b="1" dirty="0">
                <a:solidFill>
                  <a:schemeClr val="accent6"/>
                </a:solidFill>
              </a:rPr>
              <a:t>Plannen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7E2518CB-859F-4676-8BED-DB368EF39F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8751" y="1293253"/>
            <a:ext cx="5306210" cy="4875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879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A8FCAB80-C358-4DDF-9A64-0A333B350D9A}"/>
              </a:ext>
            </a:extLst>
          </p:cNvPr>
          <p:cNvSpPr txBox="1"/>
          <p:nvPr/>
        </p:nvSpPr>
        <p:spPr>
          <a:xfrm>
            <a:off x="2564090" y="1126157"/>
            <a:ext cx="6221691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>
                <a:solidFill>
                  <a:schemeClr val="accent6"/>
                </a:solidFill>
              </a:rPr>
              <a:t>In ieder geval plannen:</a:t>
            </a:r>
          </a:p>
          <a:p>
            <a:pPr marL="285750" indent="-285750" algn="ctr">
              <a:buFontTx/>
              <a:buChar char="-"/>
            </a:pPr>
            <a:r>
              <a:rPr lang="nl-NL" sz="2400" dirty="0"/>
              <a:t>Kennistoets</a:t>
            </a:r>
          </a:p>
          <a:p>
            <a:pPr marL="285750" indent="-285750" algn="ctr">
              <a:buFontTx/>
              <a:buChar char="-"/>
            </a:pPr>
            <a:r>
              <a:rPr lang="nl-NL" sz="2400" dirty="0"/>
              <a:t>Voorbereidingen internationale stage </a:t>
            </a:r>
          </a:p>
          <a:p>
            <a:pPr marL="285750" indent="-285750" algn="ctr">
              <a:buFontTx/>
              <a:buChar char="-"/>
            </a:pPr>
            <a:r>
              <a:rPr lang="nl-NL" sz="2400" dirty="0"/>
              <a:t>Deadlines IBS ‘Ondernemersverslag’</a:t>
            </a:r>
          </a:p>
          <a:p>
            <a:pPr marL="285750" indent="-285750" algn="ctr">
              <a:buFontTx/>
              <a:buChar char="-"/>
            </a:pPr>
            <a:r>
              <a:rPr lang="nl-NL" sz="2400" dirty="0"/>
              <a:t>Deadlines portfolio, </a:t>
            </a:r>
            <a:r>
              <a:rPr lang="nl-NL" sz="2400" dirty="0" err="1"/>
              <a:t>feedbacks</a:t>
            </a:r>
            <a:r>
              <a:rPr lang="nl-NL" sz="2400" dirty="0"/>
              <a:t>, </a:t>
            </a:r>
            <a:r>
              <a:rPr lang="nl-NL" sz="2400" dirty="0" err="1"/>
              <a:t>LA’s</a:t>
            </a:r>
            <a:endParaRPr lang="nl-NL" sz="2400" dirty="0"/>
          </a:p>
          <a:p>
            <a:pPr marL="285750" indent="-285750" algn="ctr">
              <a:buFontTx/>
              <a:buChar char="-"/>
            </a:pPr>
            <a:r>
              <a:rPr lang="nl-NL" sz="2400" dirty="0"/>
              <a:t>Individueel gesprek coach</a:t>
            </a:r>
          </a:p>
          <a:p>
            <a:pPr marL="285750" indent="-285750" algn="ctr">
              <a:buFontTx/>
              <a:buChar char="-"/>
            </a:pPr>
            <a:r>
              <a:rPr lang="nl-NL" sz="2400" dirty="0"/>
              <a:t>Excursie of individuele planning / L&amp;O uren </a:t>
            </a:r>
          </a:p>
          <a:p>
            <a:pPr marL="285750" indent="-285750" algn="ctr">
              <a:buFontTx/>
              <a:buChar char="-"/>
            </a:pPr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9C166E75-C4E3-47FF-890A-A418E9B529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4362" y="4203923"/>
            <a:ext cx="4081658" cy="22663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00928647"/>
      </p:ext>
    </p:extLst>
  </p:cSld>
  <p:clrMapOvr>
    <a:masterClrMapping/>
  </p:clrMapOvr>
</p:sld>
</file>

<file path=ppt/theme/theme1.xml><?xml version="1.0" encoding="utf-8"?>
<a:theme xmlns:a="http://schemas.openxmlformats.org/drawingml/2006/main" name="Helicon 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licon thema" id="{ACB87FCE-9474-4D1A-91B1-4808E599A9AC}" vid="{0E457EA9-F56E-4451-8CA0-082C072EE7D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EF9C48-3265-4BC1-BE3C-BDF177C003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888300-CC1C-40FF-8F3E-9EA93C6250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38D367-4FDE-406D-AD83-8A07BC7D0C2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392</Words>
  <Application>Microsoft Office PowerPoint</Application>
  <PresentationFormat>Breedbeeld</PresentationFormat>
  <Paragraphs>47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Bradley Hand ITC</vt:lpstr>
      <vt:lpstr>Calibri</vt:lpstr>
      <vt:lpstr>Open Sans</vt:lpstr>
      <vt:lpstr>Helicon 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Pascalle Cup</dc:creator>
  <cp:lastModifiedBy>Pascalle Cup</cp:lastModifiedBy>
  <cp:revision>2</cp:revision>
  <dcterms:created xsi:type="dcterms:W3CDTF">2019-11-11T10:54:05Z</dcterms:created>
  <dcterms:modified xsi:type="dcterms:W3CDTF">2019-11-29T14:33:51Z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